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4630"/>
  </p:normalViewPr>
  <p:slideViewPr>
    <p:cSldViewPr snapToGrid="0" snapToObjects="1">
      <p:cViewPr varScale="1">
        <p:scale>
          <a:sx n="81" d="100"/>
          <a:sy n="81" d="100"/>
        </p:scale>
        <p:origin x="20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6943" y="1855244"/>
            <a:ext cx="8637073" cy="2541431"/>
          </a:xfrm>
        </p:spPr>
        <p:txBody>
          <a:bodyPr>
            <a:normAutofit fontScale="90000"/>
          </a:bodyPr>
          <a:lstStyle/>
          <a:p>
            <a:r>
              <a:rPr lang="en-US" sz="8900" dirty="0"/>
              <a:t>What are good manners?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3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1925782"/>
            <a:ext cx="9603275" cy="3540564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n-US" sz="6000" dirty="0" smtClean="0"/>
              <a:t>Courtesy</a:t>
            </a:r>
            <a:r>
              <a:rPr lang="en-US" sz="6000" dirty="0"/>
              <a:t>, politeness or having good manners is all about respecting others and yourself.</a:t>
            </a:r>
            <a:r>
              <a:rPr lang="en-US" sz="6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1510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n-US" sz="4800" dirty="0"/>
              <a:t>Good manners is about considering the feelings of other people, and being the kind of person that others will like and respect.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02893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n-US" sz="4800" dirty="0"/>
              <a:t>If you show good manners everywhere you go, then you are more likely to encourage others to behave in the same way towards you.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10007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good manners look like at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Being </a:t>
            </a:r>
            <a:r>
              <a:rPr lang="en-US" b="1" dirty="0"/>
              <a:t>helpful to others in your home.</a:t>
            </a:r>
          </a:p>
          <a:p>
            <a:r>
              <a:rPr lang="en-US" b="1" dirty="0" smtClean="0"/>
              <a:t>Saying </a:t>
            </a:r>
            <a:r>
              <a:rPr lang="en-US" b="1" dirty="0"/>
              <a:t>'please' and 'thank you'.</a:t>
            </a:r>
          </a:p>
          <a:p>
            <a:r>
              <a:rPr lang="en-US" b="1" dirty="0" smtClean="0"/>
              <a:t>Sharing </a:t>
            </a:r>
            <a:r>
              <a:rPr lang="en-US" b="1" dirty="0"/>
              <a:t>and not grabbing and keeping good things to yourself.</a:t>
            </a:r>
          </a:p>
          <a:p>
            <a:r>
              <a:rPr lang="en-US" b="1" dirty="0" smtClean="0"/>
              <a:t>Respecting </a:t>
            </a:r>
            <a:r>
              <a:rPr lang="en-US" b="1" dirty="0"/>
              <a:t>other people's property and their rooms.</a:t>
            </a:r>
          </a:p>
          <a:p>
            <a:r>
              <a:rPr lang="en-US" b="1" dirty="0" smtClean="0"/>
              <a:t>Helping </a:t>
            </a:r>
            <a:r>
              <a:rPr lang="en-US" b="1" dirty="0"/>
              <a:t>the family by doing your chores.</a:t>
            </a:r>
          </a:p>
          <a:p>
            <a:r>
              <a:rPr lang="en-US" b="1" dirty="0" smtClean="0"/>
              <a:t>Cleaning </a:t>
            </a:r>
            <a:r>
              <a:rPr lang="en-US" b="1" dirty="0"/>
              <a:t>up after yourself.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265" y="3101023"/>
            <a:ext cx="2146300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285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Manners at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Saying </a:t>
            </a:r>
            <a:r>
              <a:rPr lang="en-US" b="1" dirty="0"/>
              <a:t>good morning/afternoon if you are walking past an adult who you know.</a:t>
            </a:r>
          </a:p>
          <a:p>
            <a:r>
              <a:rPr lang="en-US" b="1" dirty="0" smtClean="0"/>
              <a:t>Asking </a:t>
            </a:r>
            <a:r>
              <a:rPr lang="en-US" b="1" dirty="0"/>
              <a:t>if you can borrow something, not just taking.</a:t>
            </a:r>
          </a:p>
          <a:p>
            <a:r>
              <a:rPr lang="en-US" b="1" dirty="0" smtClean="0"/>
              <a:t>Returning </a:t>
            </a:r>
            <a:r>
              <a:rPr lang="en-US" b="1" dirty="0"/>
              <a:t>things that you have borrowed.</a:t>
            </a:r>
          </a:p>
          <a:p>
            <a:r>
              <a:rPr lang="en-US" b="1" dirty="0" smtClean="0"/>
              <a:t>Waiting </a:t>
            </a:r>
            <a:r>
              <a:rPr lang="en-US" b="1" dirty="0"/>
              <a:t>your turn before you speak.</a:t>
            </a:r>
          </a:p>
          <a:p>
            <a:r>
              <a:rPr lang="en-US" b="1" dirty="0" smtClean="0"/>
              <a:t>Saying </a:t>
            </a:r>
            <a:r>
              <a:rPr lang="en-US" b="1" dirty="0"/>
              <a:t>'excuse me,' rather than pushing past someone.</a:t>
            </a:r>
          </a:p>
          <a:p>
            <a:r>
              <a:rPr lang="en-US" b="1" dirty="0" smtClean="0"/>
              <a:t>Holding </a:t>
            </a:r>
            <a:r>
              <a:rPr lang="en-US" b="1" dirty="0"/>
              <a:t>the door open for the person coming in, especially if he is </a:t>
            </a:r>
            <a:r>
              <a:rPr lang="en-US" b="1" dirty="0" smtClean="0"/>
              <a:t>carrying something.</a:t>
            </a:r>
          </a:p>
          <a:p>
            <a:r>
              <a:rPr lang="en-US" b="1" dirty="0" smtClean="0"/>
              <a:t>Respecting </a:t>
            </a:r>
            <a:r>
              <a:rPr lang="en-US" b="1" dirty="0"/>
              <a:t>your own and other people's property, especially school property.</a:t>
            </a:r>
          </a:p>
          <a:p>
            <a:r>
              <a:rPr lang="en-US" b="1" dirty="0" smtClean="0"/>
              <a:t>Saying </a:t>
            </a:r>
            <a:r>
              <a:rPr lang="en-US" b="1" dirty="0"/>
              <a:t>'please' and 'thank you'.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0035" y="1108674"/>
            <a:ext cx="2218543" cy="263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27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the phone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137" y="1853755"/>
            <a:ext cx="5959365" cy="3916424"/>
          </a:xfrm>
        </p:spPr>
      </p:pic>
    </p:spTree>
    <p:extLst>
      <p:ext uri="{BB962C8B-B14F-4D97-AF65-F5344CB8AC3E}">
        <p14:creationId xmlns:p14="http://schemas.microsoft.com/office/powerpoint/2010/main" val="170596910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20</TotalTime>
  <Words>132</Words>
  <Application>Microsoft Macintosh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Gill Sans MT</vt:lpstr>
      <vt:lpstr>Arial</vt:lpstr>
      <vt:lpstr>Gallery</vt:lpstr>
      <vt:lpstr>What are good manners? </vt:lpstr>
      <vt:lpstr>PowerPoint Presentation</vt:lpstr>
      <vt:lpstr>PowerPoint Presentation</vt:lpstr>
      <vt:lpstr>PowerPoint Presentation</vt:lpstr>
      <vt:lpstr>What good manners look like at home</vt:lpstr>
      <vt:lpstr>Manners at school</vt:lpstr>
      <vt:lpstr>On the phone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good manners? </dc:title>
  <dc:creator>Microsoft Office User</dc:creator>
  <cp:lastModifiedBy>Microsoft Office User</cp:lastModifiedBy>
  <cp:revision>9</cp:revision>
  <dcterms:created xsi:type="dcterms:W3CDTF">2016-06-13T00:18:05Z</dcterms:created>
  <dcterms:modified xsi:type="dcterms:W3CDTF">2016-06-13T00:38:07Z</dcterms:modified>
</cp:coreProperties>
</file>